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56" r:id="rId8"/>
  </p:sldMasterIdLst>
  <p:notesMasterIdLst>
    <p:notesMasterId r:id="rId14"/>
  </p:notesMasterIdLst>
  <p:handoutMasterIdLst>
    <p:handoutMasterId r:id="rId15"/>
  </p:handoutMasterIdLst>
  <p:sldIdLst>
    <p:sldId id="259" r:id="rId9"/>
    <p:sldId id="260" r:id="rId10"/>
    <p:sldId id="261" r:id="rId11"/>
    <p:sldId id="262" r:id="rId12"/>
    <p:sldId id="263" r:id="rId13"/>
  </p:sldIdLst>
  <p:sldSz cx="6858000" cy="12192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CA8987C-7909-4940-B94F-04503AC740BD}">
          <p14:sldIdLst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B3D"/>
    <a:srgbClr val="FDC82D"/>
    <a:srgbClr val="B51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1"/>
    <p:restoredTop sz="95707"/>
  </p:normalViewPr>
  <p:slideViewPr>
    <p:cSldViewPr snapToGrid="0">
      <p:cViewPr>
        <p:scale>
          <a:sx n="150" d="100"/>
          <a:sy n="150" d="100"/>
        </p:scale>
        <p:origin x="1050" y="-6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9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9FBBCB9-E271-74A0-84E2-893E10418B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89E3E1-EED2-C762-1DC7-984DB1E192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69F0A-373D-4898-9966-6E24871954F4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225A7C-3C4B-DF13-461F-0B61BA4A21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431309-5AE0-3954-B2A5-96C4B051D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9AB08-137D-0C4B-A075-C260A38A0C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78214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465F6-4716-4FF0-9A82-DC60DB71D0A4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93950" y="1241425"/>
            <a:ext cx="18811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598E-54AB-4933-BF1A-E98F96DDE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31268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4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96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06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3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10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BC59A-0615-93C8-04E2-7CD80A18D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CA02C0-306F-DC9B-4998-74091531B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2A069-06C7-B095-9644-590FE8C4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6E6F-7455-4325-BE66-6680716D4F80}" type="datetime1">
              <a:rPr lang="fr-FR" smtClean="0"/>
              <a:t>10/01/2024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5AA624-3051-C826-BB9E-3C1C52E2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B25DDB-65A9-3163-1505-45B6ABF1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7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ABC8B-9DC0-B85C-DF11-ADBB88FC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0119D7-4B28-801F-9E39-EA94A6216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940822-8E9D-8F99-A9CC-9FE75A15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820F-DE12-4353-BB62-2F6F16FF3941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9CD0B0-0935-105A-C2C6-663054A3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989C13-C0DD-316E-7112-43DE06D8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5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D310AE-C6F0-EA3E-9DEA-EFF8C0897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E9AFB2-483F-24AF-54C0-1D5C5E1AF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9911B9-E9E6-6128-FD6F-F0453CE1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4735-1F1E-4634-9CAC-1D7FE1DFD85A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80D7B3-2E5F-DDAE-E0DD-D6883E41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A7FD6-8542-CADD-E6D2-111FFB1C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81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D6EAE-E575-B41E-0A36-3F8D07BFC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7679CE-75CA-2056-38CC-E7B2298AA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24824-B504-8A22-72A6-CF23B3EA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3153-331C-4317-94A4-281DF528BBB6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9A1746-618B-CA3C-7D8D-7D464CD5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58309B-4892-D1B9-E6E5-8FCBDA5E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55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3AE60-0637-3F5F-E90B-79A68144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9BF-E052-0562-26FB-AA089E481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1AE800-8852-7E4F-12A9-1DB53734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E731-7F5E-45CC-A945-69CD86958115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D0936B-6C48-99D8-6293-DD09C05F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9D5C9B-CFD0-843E-2800-AC309321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4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B4278-92A0-F448-1257-ACD2D63E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F57877-7B10-840C-75EF-A48E7286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165ABF-48C2-A3E2-AF65-6D98B304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1782-0FAE-4E9C-B918-6F1FF03B5B18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4B5203-7805-B9A8-B2B3-44FB3790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38F32-8662-A175-B442-D9906BB1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74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2C997-48F1-9A71-FC04-C6AA1665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CC87-60A8-52D5-D480-413FE7D99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CFA33E-0B5A-B061-38AB-8CDB05FD6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79DC2C-5D8F-C9E5-C8CB-FC0AC28E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15F4-1610-40B9-8811-868F726DB784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F74DC6-E5D0-724B-B693-5B6A2B08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E50BA1-0FF7-00BE-7813-3A999AB7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7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F62E-492C-8299-1F02-8B526C4A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1BA3DB-2259-877E-E694-AFB7CFA6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B81879-BAAB-2801-8283-5637D0720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01D45A-8F7E-EB12-5EDC-F9F2C1FF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AA56BA-032C-AFF1-E6A5-4182E6862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5F9802-579A-99AB-5972-4EA20C7B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56A-1677-4DBA-B07A-0F2883F67EAB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B68A58-8C6E-BABD-B474-A66895D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FDD233-BD38-95CF-8BA8-B8C64D56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76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8E66F-9B2A-22B7-EB48-CFD1F98D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8A4125-0A90-31B8-A20B-65FC0C8B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8CE-237F-4EE7-9531-19C110D17B61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30091C-0EFC-7DED-87A0-9B7543EC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5E5D62-2058-6E55-D722-24A5BA2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600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976DBA-5235-9C67-CC75-363EADCC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10D8-7DA9-4132-82C7-3DBE55F9DAAB}" type="datetime1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F9B74D-0A3C-2CC1-B501-EE9759C1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5F1E1B-FB93-D439-BAA8-DF73960A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593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163BF-D7F7-5A41-5CE9-AB584FFF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CC9514-62D7-FFE3-F075-297BE9EB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5F80B3-B0E6-142A-03E2-BFFD58CE7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CCB12E-2D59-2BE1-E75C-B18AAF41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C674-41B5-4D2F-8C8C-E315A3851AA0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CF54C7-E917-B063-924C-B477C641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891C1C-35E4-830D-CCEB-08D6DEFF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19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AEA90-C6E1-CD4A-9BAD-C0931536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D0C95-8359-A046-D511-471CC41F9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AD3E1-48D0-5DEB-DD82-0513587A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E7F6-7622-4821-9ADB-B42B1B7161D1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75C0E5-E5C0-3842-4C3C-8FA27293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772DA8-B110-3408-4CB6-F4D71DFA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00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A8943-7A68-BD48-386A-A77B4875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DCC769-96E7-40FE-D854-A94568484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101AA2-1AA8-08C7-B107-7B0A038FB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11D68C-4BCB-9BD6-DF09-34ADDC4C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C24-E267-431F-B931-B797CA6B63EF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4E4FA5-0BEA-648A-518B-E3766991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12951A-E555-D562-0195-E5ECB505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2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B5C23-BD73-B151-85FF-F68FD846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CE20B1-9249-6074-A3A7-D9AC6269A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651A9F-BFF9-9506-91BF-449BADA2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B441-930D-44F3-B596-3965B0C79200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37C636-E49B-5DC3-9F49-2017354D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F360B8-A665-43EB-A09A-C852CA6C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270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B1F95D-28DF-62FF-8B70-99D6D72CF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74869F-9CFF-0E1C-771B-2D5776A25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406612-CE80-206E-1650-BFE80E89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285D-5A4C-4FA0-B627-2C4F7DD82CC2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A8FF8-A68F-13B1-1A57-22DB9C39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3B7E8C-6710-E381-6EDB-86BE2089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81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2AF13-AA59-4E39-8EC9-9283BB331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6E93C3-0457-6EA4-2CFB-CB8ECCD1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EFBD76-4309-ACAC-5012-445E0E06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3341-8584-4CFB-A735-4EE2AF1E12B8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830486-4484-2BF2-404F-6B203D84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5DAEB8-777F-355B-61C7-63F44407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032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E1D17-0199-22CA-C676-16343A28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8418E-D097-0857-575E-6DC7B1374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151F34-3AB3-CDF5-210F-CC8EFC69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3F88-7693-4C1D-A2C4-E0ADCA43BCF7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A1DDF5-7C3D-5475-460B-F549333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602C3-4FE0-AF2A-A96B-5DA606E8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210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87285-2DF9-D84B-4505-E370E6B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65508-7C08-97F2-1CFF-BB6046B08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F5300-1188-D916-4DC8-783A3273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DF4D-7D98-4E9E-B16B-C50E3A8489CA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A48EB0-41E9-9833-6331-E3A7DA9E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AEA66B-01B2-72E2-ED00-6241D92A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94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C2C22-54E7-D02B-E3BD-46B36E65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AEEC76-AC14-277E-4A18-29B58156C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CC4BC3-C43A-6452-4DB1-4F91150FF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00A1BB-C877-838A-D456-EE97027E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8F3D-DD74-4079-A670-8E07AE579DB0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6056A1-D78B-9BE1-591A-D4FBE82F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2F9608-91C4-FBC1-65B0-F91EAC50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28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1F535-45B4-493A-4A55-F41E8AB2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F3ADC6-BE84-787D-7676-AA48793E5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284E1E-A1D1-2E9C-B6AF-01E8FE8C2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868CBF-AC7D-5B19-8E57-D4F31CF86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EE637E-0839-A778-1B49-D2B1D09C0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09F75F-3EC8-5E0F-0F18-8795DD66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361A-2003-406C-9E1B-45DDD640EFC8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C92AED-ECCD-7A40-F2E0-C1FFA088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DC9869-2BE5-EF94-DD46-74922B98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671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5B8F8-3BFA-0FAC-DE29-F80C6BDE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FECBCB-FE32-CDA1-A166-7EC98A6D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2E4D-08B8-4EFD-A4DE-6EB1A3F81EE9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3DFC17-3E8E-D354-4D53-D661BD26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60B767-8458-78CC-4F48-DD3623C4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548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DB7290-095D-B9B2-7EDB-C5ECCAE7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69ED-ED18-4868-9293-2D76C6D72778}" type="datetime1">
              <a:rPr lang="fr-FR" smtClean="0"/>
              <a:t>10/01/2024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17E40D-F26B-6725-5216-38CAD94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D981B5-0A00-6C33-10C6-500EF5CD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5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C2717-C3B8-9BFD-0E51-3F903EF3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CCB9E3-5BEF-48AC-DF77-65704E088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4BF462-6AC2-8C7A-F342-E1AFE8C8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417D-A20A-43E9-9FB6-57E3BEC7D008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40DA23-54DA-5049-8601-F251C590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F6358-19C4-3965-800B-05CD5D49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94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7DB05-C3F3-360C-F3EE-64399BC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975B5E-937C-0511-1074-3ADF6C9AB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050C51-2075-7B7C-5960-9A52B5A0A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B6DE68-EB3F-8164-A338-0155FE5F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439-00CB-4C0B-983F-B21B92FBBAE1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36C2CB-8019-5B61-2F54-1C67B2B8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30B61C-2662-08FA-9813-3B058D30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29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F995D-04F9-C2A1-B5CA-38780249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C64911-2B78-5ACA-DAB9-439105EC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BAF627-18C5-24E8-00C9-B69347CBC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4FF7D0-1AD3-495D-725C-7AC99682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57AE-82E3-47BE-A3BB-A3D17B986852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728771-2C0F-5D50-048E-2D9A1685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ADEBED-9DAF-7D67-FF47-67794D72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598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74713-6689-A807-7CE6-AFEADE2F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7719E8-C93C-2E5E-9BD3-A92818AAE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0A8910-44AA-343F-9641-86E97E65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6C9E-3189-4658-B780-93CF1DFC12EA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1ADCAE-862C-1A0B-60BF-57EBE710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04FD4-98E7-0DEE-CE6D-136234DC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69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013C00-6855-30C8-E3E3-7A50DB290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7FF5B3-8956-D465-D0A1-D25A06D17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AA6754-57C2-8F70-C405-FB57ADA0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1E9B-EB0E-4CB6-905F-F33DB9DC1237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56F8A-842E-9B8A-9CD3-8DF4B450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5C114-27B5-435D-C869-0DB4A207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957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2FCDE-5AC5-D17E-9209-E63235B0F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7E3D2C-2A4E-0D38-88F7-77D55EF8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A1ABC0-C3AA-6EEF-456A-6730E1D5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B818-BCB1-4CC9-BA62-3CF0B0382D42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6B0A1-49C2-2556-99D5-CEAAF4B3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CB9A41-2AB9-E699-463D-A2C5D979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82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BF8B3-B227-3906-8E27-B6C7DC78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9043B0-6CE4-06EB-3EF9-432C0636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ECF1F7-BCAB-4B31-3722-E03CD6C2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6B01-9745-4C85-BC8C-71B89059E52E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DED5E5-A895-4427-65FD-0DD811F5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DA99DD-27F7-820B-EE4A-260EC3A2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589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A151F-48E4-2D11-1484-8D65EE85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7640A1-A425-18D3-265E-67D66E85A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2AA84-C30F-C735-3F01-45AD736C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FE10-49D7-4220-A9A7-70520EEFDCCF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9FF96F-7A2B-D938-16CB-63565E3E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431717-004D-C283-29E5-7CED14A0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779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2E220-641D-3D4B-214E-997FEF82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696A6-3C43-845A-D1DA-18BEA4618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CEBDF2-59A8-7521-FC33-9FEB490A0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DA2200-2595-8179-32A3-1E836BEF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3E-3011-4EE0-BB98-D486CDF46B4F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E04E64-92A6-EE3A-314F-7DBA42B2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1892A9-2BB6-E064-7EEA-2B8A503B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4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D2E1EC-7D9B-7197-153C-C9726354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F3EEEB-30BD-AE00-E759-CBE4A7214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AA9767-8336-99CC-5EA8-6BC8B5FDC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097860-D0C5-6907-1B9C-78BB3571E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FE3446-EAE2-C648-B04C-2B7BBE4E9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DE3C04-BA80-D25F-9354-2E3C2E54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9179-7C1E-4ECC-B31A-8696FD855E8B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F59A60-6DD4-EF6C-2C41-CF2653CD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A705F5-67DB-FFC4-35B9-481FD857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331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B98A3-ED1C-D1C9-8564-BB6D0E4E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BEB267-CDFD-3F7F-C7CC-EFF00AB5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C0D0-E747-4011-A084-B4A59C9F691C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BC1E3D-DC13-94EE-89C8-C4916532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8A9DBA-05F2-7094-0E2E-78672DA9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2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C6D5F3-4A09-33FB-5890-F8CE9030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B4A2C-9F42-4A69-06A5-D77827B8F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85402B-CF36-72DB-25FD-322384E8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6F569F-08E8-0249-404B-DC9F19B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2B0782-97A3-4270-89FD-37E1CB1D8B1F}" type="datetime1">
              <a:rPr lang="fr-FR" smtClean="0"/>
              <a:t>10/01/2024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5267AC-062D-933F-F280-A7B594B4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186A61-2E6A-A2E8-2C4C-99FEC371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770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C63E5F-55E4-5FCD-D40D-B4781CF9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E08C-4A3D-4D9D-AAC9-5849371FFC74}" type="datetime1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217133-C711-1BFA-542C-83687173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25C673-2C72-1CAD-2EC2-F75AF1A8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63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E201B-0E42-6A80-87FA-B7214BF8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1A2D85-5AA8-3091-D2F4-ADAC09E67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73FF1A-6A4B-5455-B9EE-B607387F0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7A010F-A365-69E8-B834-43E73171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FD32-291D-4984-9BB9-3AD61FA37ED5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58CEAD-D6BD-7E3A-7BDF-111B59A9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9ED828-0157-A832-0636-EB9259DB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60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872B6-8138-59A8-A81E-D233C4D4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D51384-EED7-AE38-93CE-E8AB98FD6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A052F0-8238-0EAC-94E7-4102A94E4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C3B0B3-DEA5-355C-2FBB-0D31BAD9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36C5-523B-4742-9711-52B8F9069BB8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D7ADC7-9455-97BB-212A-AC1EB084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391B4A-DF6C-CFD8-2895-7DC088E3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10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FEB66-FAC2-2307-E38E-0AD028EA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1795B1-D7E9-4A85-D629-80FEDAD1C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202D4C-5D37-9533-41A7-14D8A006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63B-3DCB-415A-8082-A13B93891BEE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B5C3E-2E2D-F207-A4EB-346BBA17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722FD-6733-0478-5714-C02BDB8B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66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5BD1CB-A675-64E6-B244-182240BA1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3DBB05-86B9-23DE-CD1A-5BEE8D31E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B975C-DC88-5B03-0898-937E0D6F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4E9-7BA0-47A4-A04F-C391F4271530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74EA36-E2C6-E0A4-0CE4-F0EEFD16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3DCB1-D1D2-7E7E-8302-6EC6D4C7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61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36B7D-08D6-76B1-A495-417278AB3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EE185D-6C64-1B92-0FA4-6F0E01F40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3E7417-C22D-2E82-EBFA-CE8AA23D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DF2-F951-4C64-9499-5C5F70D74C5C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38BD78-963F-FF27-1B9D-B9AE685A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787CF-E68D-036F-4568-96C7F12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838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44EAD-224E-3795-AD32-38CF8306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C4699-6BD2-9B1F-B736-AFB6CF3E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43C7DE-C33E-008A-8ED9-2EFC2ED3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91DA-7187-4590-87FF-B8B10A4884E1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D62333-6418-39D3-CB4D-526DCD77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8672B-83F8-FC0E-8664-67EFB5D5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621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27083-DC53-1788-5A60-9D8EA221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0398AE-FC6F-7628-81C9-06B530BD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48786D-FB7A-34F7-A071-D6BF07B5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BBB-99E1-4B13-BBBF-19CCAD8EC2C9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01597-6F81-B23C-C8F3-60A1E126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22B989-A3E5-088C-FFB3-46FE146F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33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C0227-697A-EC8F-D931-6211EA50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5A073F-52F9-162E-DFD0-9E5FBB9DD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C070A1-27B2-7452-716F-55ED86227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793D1A-BE3E-1116-1586-2B4FE22B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88E6-BCFE-4207-9922-D1A6C84B1FC3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0BEBCD-571B-EBC9-4944-C2359117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D1F3F6-1686-44DE-5814-884E558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035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CD3FE-8058-F41C-37F8-AA4BEE39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4D34A8-E003-08B6-C8AA-77DDD14E5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860017-6193-3DE8-EC4F-A34A81DC7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CE16D2-F1AC-5808-6F31-476384196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0703A5-93D4-33F3-9916-F191AB0DF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8A0480-584B-E7E3-DE7C-EA89A703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F1C-AB60-4A04-9507-F23E60D42AB1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A9472B-B375-CB6C-34F6-BB046FD8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9441E8-F6D6-8782-4375-941AC276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2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A5671-1732-9693-289D-9D25654F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92CD99-7B14-3EB4-50E2-20F64637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AE24EA-A164-FB79-7A8E-CF4BC0A74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0AA925-8EC5-03D4-4CFB-5623EC28B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B0F7AB-5D15-E5EC-AA5A-F8F13362B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3C067B-AFFB-A846-9366-8F2E18E7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57F-9A63-425C-B681-0C5BB2BDCD3B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A2400B-C769-D01D-AD18-80286EC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501261-015C-69CA-706F-12585856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92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351A3-613A-2B5A-CCD4-C9DD6E86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326778-9119-FE06-DB20-046B1C43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0523-D53D-4C4F-87CE-B7031D7A1695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6D59BC-FCCC-C085-65FD-6FB24B44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D938E7-579B-79E6-BB76-F6126717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52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36588A-1E55-4438-7026-15EC78D8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4D37-1E82-4554-9450-1729A96AD1F5}" type="datetime1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FC234B-C7A9-906F-E402-C1DC5D42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94A6A7-0AC2-BEF0-3D48-02FCD2B7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518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E9568-8C5D-3703-F207-EFE6D552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0AA6C-A855-DC82-25F7-81A8166E8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DC1BEC-DC29-24EB-8BA8-4AEB8A026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332900-4A62-17C6-D38E-F1EDDB28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D301-5C62-4294-B3B5-99F93158F2BD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A04456-5293-2C47-8426-724D5F35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0059B3-050A-057F-E5EB-9CCFC5BD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156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A1BEE-BE67-4FFE-F2EA-6BB42DEC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0CEC56-5304-C39F-47D5-D9DC59AF1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9EE4A-8DEF-2974-480E-3D3B54702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E11DC7-5DF2-869F-6E82-492AE9D3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DEA8-1721-4B38-B5D0-FD037BC315F9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A1312F-820C-4D65-A0C0-66180655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ECD78B-8755-EC06-04E2-D682DC6E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452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12A7C-7CA8-9F20-6C86-AF518B23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2D3BC8-A967-DC46-5326-F6F51A035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20031E-C714-758C-6C59-0723417D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680-1B07-4F00-9612-FC03B6FC6965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15BA0-6FDD-671E-E81F-49A3D49C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3801D5-B4FE-E2E8-1AC2-06C6EEA1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09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7C95BB-3DE8-F175-6F5C-340783899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135F1F-4780-39E0-2633-0C63452E7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0D8B58-E8C7-B2B9-15F1-D91D071A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9E50-70C3-4530-96D8-73B9B19198A0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AFCFBC-4E63-445A-432A-7C7526CD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AE56F2-C712-AAB4-9321-C98F8686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184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FFDC7-D083-F1B8-DACB-905C586C0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DC659-D319-C53F-6C50-003099B67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DA1EB-1C57-F871-7CE4-76FB55CF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96A9-846B-4C83-9E78-41C8243CAB9A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D423C-321C-75B9-4FFC-37BB93E4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D985E-D625-DA1E-25F5-23F71BF3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85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C89CE-BA90-8E25-4A88-72A9324F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34782-CEED-C0A4-44D8-ABCEA935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B10D10-02BE-7C18-4C66-2110B1A3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CFD2-3B7F-40FC-8DAC-1C766333A400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FBD0F2-40AF-C3CD-2A8C-C9E41806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E562A0-3CE5-4A8A-EEDA-B9D1FD0F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00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D2382-D1A6-229B-2D95-6FBD03FE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978F7D-F1A8-9E49-2B70-01E3779DC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B20665-33CF-5D5F-DDAB-03940770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6836-A350-48CF-9258-38AAE81E6871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E157C0-C82A-B2E7-4831-B37253A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14E6EC-E503-F3F7-AD1B-888E28FB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114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E4DB0-9051-78CB-00C0-3B977CE9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4C1382-64E0-999B-C146-63A36422F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59FE18-1BBA-82AD-9ADC-BBE847F0C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AE1358-8829-B8AE-5CE4-358D357C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7898-0DF9-419B-A01E-0C362EEA3D7C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D66C50-F535-450C-38B8-57623EE3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92B4F5-DFBE-9387-DFB9-2297465A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23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246CE-EF6A-11E8-8BB7-D5C17F1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034426-792A-1B2F-1EE7-8C9C552A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0ECB-23FD-4241-B03B-1F32C8592D4C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C7C466-71D3-6741-9620-A2F8796D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AA75A7-8072-6A06-4CA6-78B8AF38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6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E9B4F-CCED-9962-5543-3AAA4064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ED7466-5FDE-0785-66F0-D8A501845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9E2CEE-D78B-B2AE-7F3A-44C32A82A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ADA0DC-D1DD-E00F-D1C0-E3308AB92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34F5A7-3343-6248-C950-9580AD4AA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565907-D354-3F85-B3E9-D4E72851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1C8D-254F-4017-BE54-B20BD58FBC7E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F9C35A-8884-5A2A-1D62-AE6B9AF8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CA9551-5F41-5FD0-FAA2-40EE1619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883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69A11-1E3A-EF0B-0F2D-C6E77EAB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32FACD-2490-DEF4-BF89-5567189D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987C-7433-44E2-8495-41ED7E592F6E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5694F7-BE07-34CD-7559-4C2FE547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CF2DD2-9C7C-A760-BA03-B4F397C3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75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F03176-DFFA-7AAC-C394-FB180DD0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14B6-E687-4312-B0B2-320D9278C12D}" type="datetime1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E83EA1-4638-B941-9C1E-9D08DEC6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8509FD-1F6A-CA0E-E2B0-A7C475BF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379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8CFD7-C1E7-800E-88F6-83077EDB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A999F-1234-815D-E780-D73582597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F31D06-A978-19B2-EB32-FFE74E86F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6C6711-DBCC-97D9-1D06-B84C33FB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7461-2995-4DBA-BCEC-4B6FEC248AD9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80D77A-ABE0-2AA5-8841-D5E175B9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A0A6F4-95EB-3838-9217-A5EFEE3E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773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234CA0-F5D4-0BB9-1A58-430B59A6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3F9544-FAB9-F68C-7874-B18D6626A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3E8451-33CF-DA95-2CC6-85CC3459C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56EFA1-D780-5A82-5A4D-C45FDAAF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8329-0BDF-4FDC-BC5B-4F0B8C4B01C2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3547BC-DAEB-FF68-4B64-CD5F8134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2DC5B7-098A-D738-8425-51454F11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567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B5A2B-77BB-B757-F588-BC39EFDF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D4B463-3279-2966-C774-E856FDE6C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CFC87-CB67-E3DB-38F1-5AD624F5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D3AB-A3B9-4006-8D1B-F50EC924645B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783958-FAEA-86F8-87A4-221BD461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C90D3-288E-19C0-2694-05B1B1BF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27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D694B1-21FF-3EDF-5D4B-D13129C34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3986BB-F392-A01D-9C3E-62A24BF59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D5C03E-0EF7-586B-CFC0-98CE2938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3D85-5B57-43C0-A4C5-F585B00BA0C6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ABE8E6-B24A-3A14-0C45-D8658EDA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E97366-FEC2-E4BE-BE9B-A45547AC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08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F449E-2E00-6E5A-596E-86899299D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91203B-D84D-3432-115A-87A7F2202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56785-1FBF-FA40-7C44-690A74D9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AE3E-FBDA-427E-9F26-79F52BED7989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5257F-DD80-9270-2257-3F821472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739B-E4B0-2593-811F-AD62FE9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3961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B45F1-A6A7-1BF5-7704-858BECA0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B5406-A81E-9363-C35C-0083142E2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335C67-57EA-C546-AC7C-8EB418CA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D0E6-9653-4601-BC5B-0D843E4A63B6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AA3089-F4AB-7047-1879-5CB0AEDB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C03D5-0B59-92F0-EC1B-BC1D3233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428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EE5B1-7C25-873C-B155-DB0E56F4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E03128-2FB4-2BD8-8D1F-575F6E18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186C5E-3A93-6E42-3237-2E618E12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4295-09CA-4687-BBBC-EC95204DBA7D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A50439-A536-7CF9-AB9E-F823D581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553EE-0E94-47A3-ECA4-26670C1D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28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51713D-327E-839E-53EF-08A61A1C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A7F9-9E04-4FC4-BA94-92E34E75948F}" type="datetime1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48AD20-04E8-176F-311A-2B11C496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1EEBB5-B583-6BA3-9F85-5326EE32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2363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290E7-1C86-5D63-1248-7138411D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DC14B-DF8F-7E57-4709-DD388316A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EEB225-4792-E8B2-9DBB-5247211C4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F9A318-B67B-6464-9B56-46CC56A4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5298-A692-4FC4-B251-40ED98C827D7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F5346-1FFF-89B0-F0DF-19832D76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30BC39-D59D-7298-3F81-EA63E98D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86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A1275-C7D0-DBFB-1C96-DB09ED86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E9493E-8D46-96BA-8864-627E7128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803C6C-EE66-327F-0E79-F8068AC96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E5B5F9-5987-33FF-D50C-A1311E829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351461-0D82-709A-CDC8-2C35AF255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7A3998-EDDC-5632-10E0-D1F2EE81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D675-2529-4FE2-A088-C18382D0043C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23FF93-4EF9-77A8-DDA6-4CBA1C19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C8136A-8423-DE1C-2664-53E75A9A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759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21359-758B-2961-1D6C-A2C4C999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FA5966-5465-8BC5-1A92-AAE4B92C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6F4-62A2-44B7-84E1-9C8D019BBB75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E429DE-E2D3-5446-4DF2-EEB77923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11585-1ACD-3EDD-A36B-1F7A13A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1824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AC5D3C-640E-27C9-1710-47C02C4C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EEC-8CE1-4EAF-9B43-03E8ADC77EAC}" type="datetime1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6B97F2-7A23-894E-D949-EE67DDFC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7711C2-3C86-BEF0-3D1D-26D48DE4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49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956BD-58A7-A366-D9F9-5F7CA148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401AC-DD07-037E-E27C-97669C286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A6D7CD-B529-6CE3-C2F9-23B3D450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69ADDB-3254-31EF-CA02-D0AF81A6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83DC-7E7C-42BE-87C7-86C0C5942037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460820-3CD0-4325-63DB-57059405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F6F68B-6789-FB74-1DB5-803D9888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8587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6FE47-15EB-69A8-FB86-5A2690C8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EB4D60-48A5-72BD-100D-AE050C9AD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6A73B4-4EF6-8A6B-49A2-72633844F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A681C2-DB92-EE8D-F31B-8E1D6799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9C1-B877-4EA5-A83D-FC4BB17296A6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FC3865-005C-8627-4033-62284557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361B9B-D359-36B6-6C0A-CB78443F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0726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41796-F9BA-2571-51B7-9C5AB11A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24E951-5132-7A08-061A-084B6D841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0C7AC-4F70-0548-4186-32DF5D1B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BB97-98DD-4921-AB24-3FECA6BBF68E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4ED2E0-964F-4052-9A05-75ECE094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F6CFC3-9DE3-031B-ADD0-28A9A99B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0741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4B8132-D993-8F63-19A5-A8AD764A3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F16429-9994-AC2A-F977-24D5022E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BC55DB-588B-99CE-A0C5-0A586927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213D-B0B6-40C2-BCE7-21E90E85E5BF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A1CA03-15F8-FC99-AC7C-7E748347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3BF72F-85FC-DF84-BB91-1DF724E5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63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FBBF-9FE2-49D9-88F1-718B23BEDC61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4660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62F7-9313-4067-A865-71C6381C37DF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55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69A4E-F63A-7E04-7BC8-7A6B397A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B6020-4F9A-B655-4382-5A039711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0AB04B-C828-AADF-C089-4409F33B8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2D8800-DBD7-8DD3-2469-99B8E9F9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6315-3591-41D8-83CE-FD383DD00F9F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BA07F4-7061-2D76-9D3E-47984EBE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C389D4-EF07-81EF-94CD-48EDCD86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5391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5F34-D8F7-4405-B3FE-E14964F058D0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4496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9556-2BBC-4D5D-968D-8F3540E8A20A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53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62BD-7097-4886-82F2-F359D86E4977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275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1488-EA07-4495-B7BD-D8DE54610D21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0952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F222-CB97-4626-89AD-490E14F5ED67}" type="datetime1">
              <a:rPr lang="fr-FR" smtClean="0"/>
              <a:t>10/01/2024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270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1F3C-E3F0-411E-A411-6CB1FD42E336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1561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B715-0CF8-4BA1-A54E-0C0C1CBEA63F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955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0BAB-0CBE-452A-9F01-5420940DEB47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3520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BF3-77A6-4BC0-8D98-9592A5025402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3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90765-A92C-17F5-07CD-58746A43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1F90CD-66E5-0344-0849-FCAEC88EA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87865F-C115-4C03-723F-9244B538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C421BE-41CF-6E03-E746-EF34DF41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54BC-BA38-414D-BF11-7172D402078E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23227E-1D2C-D983-218B-36904148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268DAA-02AB-F034-D2D8-EB59472F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5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26E1E4-5BBD-8437-A932-B58DA1C7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B20066-9A71-A3C8-6989-15C6B9401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C6785-7D5C-05D0-7FCE-65C52D088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EB0B-9509-42CF-ADBA-068FEA112030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DC0C12-B4A8-A0F1-5F07-243CAC77F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8B7DD3-EBE6-17ED-5D25-EE1A02A5B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4B3786-A187-DFAF-0197-20802F8A3B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pic>
        <p:nvPicPr>
          <p:cNvPr id="1025" name="Picture 1" descr="page17image56959728">
            <a:extLst>
              <a:ext uri="{FF2B5EF4-FFF2-40B4-BE49-F238E27FC236}">
                <a16:creationId xmlns:a16="http://schemas.microsoft.com/office/drawing/2014/main" id="{55385548-754A-0C26-CB8F-DAD50DE071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363" cy="44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7image56959728">
            <a:extLst>
              <a:ext uri="{FF2B5EF4-FFF2-40B4-BE49-F238E27FC236}">
                <a16:creationId xmlns:a16="http://schemas.microsoft.com/office/drawing/2014/main" id="{0ED23BB4-81DE-181D-CF37-C839C29C6E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363" cy="44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7image56959728">
            <a:extLst>
              <a:ext uri="{FF2B5EF4-FFF2-40B4-BE49-F238E27FC236}">
                <a16:creationId xmlns:a16="http://schemas.microsoft.com/office/drawing/2014/main" id="{BC970044-8AD8-96CF-CFD9-669720C377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363" cy="44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9C8327-8090-AF98-D7C7-43E2372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32AF3-02E8-FEB6-FE2C-6B4566E9D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A19746-38A8-28DC-7E5C-5D9CF2332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D6373-33CB-40BB-B645-1F093533204B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E34AE-B8F7-155F-79EF-DFE77A890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AA70EC-B9FE-F944-07D7-A21372417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218AD-1EFD-804A-92DA-0A0D23EA27A1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3DE28A-C24D-A8EA-9FC3-168CF4CF883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7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D31E2C-D102-A36C-0E84-38946530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E76C23-11D3-52C8-5FE1-BB79CF8C9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DF2F40-8117-FCC5-258F-FE2634DD6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7B61-6BD3-4815-895B-37C3502E2640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04D8A8-A7B8-C169-0750-DAD529ED0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BE214-E269-EF51-B058-8A379BEFC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AA4A-9ECB-AC40-B082-2994D1D6CB5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Rectangle&#10;&#10;Description générée automatiquement">
            <a:extLst>
              <a:ext uri="{FF2B5EF4-FFF2-40B4-BE49-F238E27FC236}">
                <a16:creationId xmlns:a16="http://schemas.microsoft.com/office/drawing/2014/main" id="{73812C0D-4873-25F2-B98E-C76C4A2E529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755CE0-935F-50E2-B322-7EC207CE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0D234-2CAB-D012-18AD-31FDDDBE0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887DC-8407-752E-3643-A0FA440FB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5404-9720-4430-8C56-01D2D81D1E80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1CED6F-04C3-6236-81E6-EF1C3D0AA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C7149-9717-2C3B-CC14-D04498A30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D5D5-2AA4-7F44-85FF-4C632F335691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9006E6-68EC-339B-34B9-A30F984B57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6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2C45D2-32A0-EE70-53B3-AE3E710E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CA3EC-D9B1-F022-332A-B3CEF32D2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21AB7-5D8E-2BDD-7257-5D4C57368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5AC6-A165-4CBA-9406-F9D6B30B2A63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687E29-1019-D381-7FF6-5726A4E7A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74EEE9-478E-5CFD-E05B-95F489F0D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68A3-0A26-DB49-B41B-C4BB08071E7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8629F3-299B-6710-7EFA-501396E801E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4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7E0BC4-B531-B0D0-2F6A-8AC8376A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898A27-6F62-00CE-FA88-B1A6AE334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7F4F9B-6A8B-A6A3-4E8F-4DBD336DE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26EF-766F-4686-AD0A-E65F31DB9CA4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5BF88-A6DA-8CA3-837D-9F253861F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F3C4D0-5FC1-79BD-1CBB-D4FF25B8C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2A7F-2F62-694A-8A9B-392AD6D385F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87FE4D-6C5D-AAD1-36AF-FAA0A0C49B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156CD0-6CA5-F151-94C5-2A9034F5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09F1A2-2287-A663-1A28-7E85191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0BA0DE-DE93-BAD3-DBB3-848070AD8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E588-B7FF-4614-996C-BF6669366F85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1369C6-D5A8-FAF6-66EA-0DA0FAA5B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781AB-4622-E702-3682-423DCBA66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AD68-6C65-1C46-953D-FF0688BC529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Rectangle&#10;&#10;Description générée automatiquement">
            <a:extLst>
              <a:ext uri="{FF2B5EF4-FFF2-40B4-BE49-F238E27FC236}">
                <a16:creationId xmlns:a16="http://schemas.microsoft.com/office/drawing/2014/main" id="{8FB3C299-BB6A-9BF4-1262-BBB8FBA6BB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0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3D77-9AA0-4F7D-B8FF-C21A7F929483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FE710-973A-8A48-9C18-847BA010B9D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Rectangle&#10;&#10;Description générée automatiquement">
            <a:extLst>
              <a:ext uri="{FF2B5EF4-FFF2-40B4-BE49-F238E27FC236}">
                <a16:creationId xmlns:a16="http://schemas.microsoft.com/office/drawing/2014/main" id="{6F741957-4467-749A-22A4-8A810DDD5B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7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sv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svg"/><Relationship Id="rId4" Type="http://schemas.openxmlformats.org/officeDocument/2006/relationships/image" Target="../media/image10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1.jpg"/><Relationship Id="rId3" Type="http://schemas.openxmlformats.org/officeDocument/2006/relationships/image" Target="../media/image10.png"/><Relationship Id="rId7" Type="http://schemas.openxmlformats.org/officeDocument/2006/relationships/image" Target="../media/image38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40.jpg"/><Relationship Id="rId4" Type="http://schemas.openxmlformats.org/officeDocument/2006/relationships/image" Target="../media/image36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28F44F-40B1-4CE8-5D03-69B93C0690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87391">
            <a:off x="2994507" y="3441342"/>
            <a:ext cx="1942641" cy="1972345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2B0F068-1398-9A75-5297-9BD00F7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1624736"/>
            <a:ext cx="6857999" cy="520344"/>
          </a:xfrm>
        </p:spPr>
        <p:txBody>
          <a:bodyPr/>
          <a:lstStyle/>
          <a:p>
            <a:r>
              <a:rPr lang="fr-FR">
                <a:latin typeface="FUTURA"/>
              </a:rPr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  <a:endParaRPr lang="fr-FR" dirty="0">
              <a:latin typeface="FUTURA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76048A-F73C-57C6-0D27-1CFF7A2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1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ED266D-A51F-BCFE-33A6-8265FD6C7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524" y="46920"/>
            <a:ext cx="968952" cy="65793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CFE2F05-DB66-8E56-4BE3-85B6F6D97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9" y="10670877"/>
            <a:ext cx="5381299" cy="98943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FC55760-1A22-7F1F-3C29-0995DF172916}"/>
              </a:ext>
            </a:extLst>
          </p:cNvPr>
          <p:cNvSpPr txBox="1"/>
          <p:nvPr/>
        </p:nvSpPr>
        <p:spPr>
          <a:xfrm>
            <a:off x="350206" y="849784"/>
            <a:ext cx="61575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FUTURA"/>
              </a:rPr>
              <a:t>DOCUMENT A LIRE IMPERATIVEMENT AVANT LE MONTAGE</a:t>
            </a:r>
          </a:p>
          <a:p>
            <a:pPr algn="ctr"/>
            <a:endParaRPr lang="fr-FR" sz="2800" b="1" u="sng" dirty="0">
              <a:latin typeface="FUTURA"/>
            </a:endParaRPr>
          </a:p>
          <a:p>
            <a:pPr algn="ctr"/>
            <a:r>
              <a:rPr lang="fr-FR" sz="2400" b="1" dirty="0">
                <a:latin typeface="FUTURA"/>
              </a:rPr>
              <a:t>PROCEDURE DE MONTAGE </a:t>
            </a:r>
          </a:p>
          <a:p>
            <a:pPr algn="ctr"/>
            <a:endParaRPr lang="fr-FR" sz="2000" b="1" u="sng" dirty="0">
              <a:latin typeface="FUTURA"/>
            </a:endParaRPr>
          </a:p>
          <a:p>
            <a:pPr algn="ctr"/>
            <a:r>
              <a:rPr lang="fr-FR" sz="2000" dirty="0">
                <a:latin typeface="FUTURA"/>
              </a:rPr>
              <a:t>Racleur de rouleau lisse JOHN DEERE 8000-9000</a:t>
            </a:r>
          </a:p>
          <a:p>
            <a:pPr algn="ctr"/>
            <a:endParaRPr lang="fr-FR" sz="2000" dirty="0">
              <a:latin typeface="FUTURA"/>
            </a:endParaRPr>
          </a:p>
          <a:p>
            <a:pPr algn="ctr"/>
            <a:r>
              <a:rPr lang="fr-FR" sz="1400" dirty="0">
                <a:latin typeface="FUTURA"/>
              </a:rPr>
              <a:t>N° 1102.01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00139AF-9897-58B0-4635-4DE74182477E}"/>
              </a:ext>
            </a:extLst>
          </p:cNvPr>
          <p:cNvSpPr txBox="1"/>
          <p:nvPr/>
        </p:nvSpPr>
        <p:spPr>
          <a:xfrm>
            <a:off x="-17501" y="-23446"/>
            <a:ext cx="6875502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fr-FR" sz="900" b="1" u="sng" dirty="0">
              <a:solidFill>
                <a:schemeClr val="bg1"/>
              </a:solidFill>
              <a:latin typeface="FUTURA"/>
            </a:endParaRPr>
          </a:p>
          <a:p>
            <a:pPr algn="ctr">
              <a:lnSpc>
                <a:spcPct val="150000"/>
              </a:lnSpc>
            </a:pPr>
            <a:r>
              <a:rPr lang="fr-FR" sz="900" dirty="0">
                <a:solidFill>
                  <a:schemeClr val="bg1"/>
                </a:solidFill>
                <a:latin typeface="FUTURA"/>
              </a:rPr>
              <a:t>Procédure de Montage: Racleur de rouleau lisse JOHN DEERE 8000-9000</a:t>
            </a:r>
          </a:p>
          <a:p>
            <a:pPr algn="ctr">
              <a:lnSpc>
                <a:spcPct val="150000"/>
              </a:lnSpc>
            </a:pPr>
            <a:r>
              <a:rPr lang="fr-FR" sz="800" dirty="0">
                <a:solidFill>
                  <a:schemeClr val="bg1"/>
                </a:solidFill>
                <a:latin typeface="FUTURA"/>
              </a:rPr>
              <a:t>03/11/2023 LO / SF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DA9525C-A3D1-3FE0-53C6-E5F244975EA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44206" y="5935886"/>
            <a:ext cx="4909881" cy="312029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408FA15-7155-8B21-6B08-91239BEEA88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4301481" y="9498140"/>
            <a:ext cx="1833105" cy="1520482"/>
          </a:xfrm>
          <a:prstGeom prst="rect">
            <a:avLst/>
          </a:prstGeom>
        </p:spPr>
      </p:pic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5056D60-4A47-A559-89EC-BB0D5A208D2A}"/>
              </a:ext>
            </a:extLst>
          </p:cNvPr>
          <p:cNvCxnSpPr>
            <a:cxnSpLocks/>
          </p:cNvCxnSpPr>
          <p:nvPr/>
        </p:nvCxnSpPr>
        <p:spPr>
          <a:xfrm>
            <a:off x="4487267" y="8838188"/>
            <a:ext cx="194730" cy="588704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89482E9-5C80-39B9-C491-98EDEC4F36A0}"/>
              </a:ext>
            </a:extLst>
          </p:cNvPr>
          <p:cNvCxnSpPr>
            <a:cxnSpLocks/>
          </p:cNvCxnSpPr>
          <p:nvPr/>
        </p:nvCxnSpPr>
        <p:spPr>
          <a:xfrm flipH="1">
            <a:off x="2713622" y="8646971"/>
            <a:ext cx="84648" cy="7337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75A95BC-59FA-70B1-7350-59C1EB2563B9}"/>
              </a:ext>
            </a:extLst>
          </p:cNvPr>
          <p:cNvCxnSpPr>
            <a:cxnSpLocks/>
          </p:cNvCxnSpPr>
          <p:nvPr/>
        </p:nvCxnSpPr>
        <p:spPr>
          <a:xfrm flipV="1">
            <a:off x="5218034" y="6209603"/>
            <a:ext cx="595760" cy="1029397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601C291-845D-D72C-C98A-DB99226A0A8C}"/>
              </a:ext>
            </a:extLst>
          </p:cNvPr>
          <p:cNvCxnSpPr>
            <a:cxnSpLocks/>
          </p:cNvCxnSpPr>
          <p:nvPr/>
        </p:nvCxnSpPr>
        <p:spPr>
          <a:xfrm flipH="1">
            <a:off x="3368225" y="5059901"/>
            <a:ext cx="384905" cy="993694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0" name="Image 49">
            <a:extLst>
              <a:ext uri="{FF2B5EF4-FFF2-40B4-BE49-F238E27FC236}">
                <a16:creationId xmlns:a16="http://schemas.microsoft.com/office/drawing/2014/main" id="{883DDF6B-D87C-154E-810F-759FB36714E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208715" y="7740455"/>
            <a:ext cx="974073" cy="1852782"/>
          </a:xfrm>
          <a:prstGeom prst="rect">
            <a:avLst/>
          </a:prstGeom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0D243D5-4E72-7DF0-E208-1B5689D6C28B}"/>
              </a:ext>
            </a:extLst>
          </p:cNvPr>
          <p:cNvCxnSpPr>
            <a:cxnSpLocks/>
          </p:cNvCxnSpPr>
          <p:nvPr/>
        </p:nvCxnSpPr>
        <p:spPr>
          <a:xfrm flipV="1">
            <a:off x="1044206" y="6961635"/>
            <a:ext cx="482601" cy="77882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9" name="Image 58">
            <a:extLst>
              <a:ext uri="{FF2B5EF4-FFF2-40B4-BE49-F238E27FC236}">
                <a16:creationId xmlns:a16="http://schemas.microsoft.com/office/drawing/2014/main" id="{7A41298F-B6A8-F63F-2773-92E9A42631C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 rot="585065">
            <a:off x="140833" y="3511318"/>
            <a:ext cx="2150954" cy="2053183"/>
          </a:xfrm>
          <a:prstGeom prst="rect">
            <a:avLst/>
          </a:prstGeom>
        </p:spPr>
      </p:pic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18C51F39-8E56-97FC-1B7F-1F13BBCC1037}"/>
              </a:ext>
            </a:extLst>
          </p:cNvPr>
          <p:cNvCxnSpPr>
            <a:cxnSpLocks/>
          </p:cNvCxnSpPr>
          <p:nvPr/>
        </p:nvCxnSpPr>
        <p:spPr>
          <a:xfrm>
            <a:off x="1285506" y="4976819"/>
            <a:ext cx="460911" cy="944926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BE731C8-7124-ABFA-BFF0-F1A8C1D35EA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92547" y="9489452"/>
            <a:ext cx="821739" cy="10117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B89430-930A-F9A3-A8A6-2BBBAD7C5C5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43790" y="5246219"/>
            <a:ext cx="1638247" cy="9179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B0031A-38FC-EF2A-CCA8-5F7BFC5EC1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937004"/>
            <a:ext cx="852273" cy="738637"/>
          </a:xfrm>
          <a:prstGeom prst="rect">
            <a:avLst/>
          </a:prstGeom>
        </p:spPr>
      </p:pic>
      <p:pic>
        <p:nvPicPr>
          <p:cNvPr id="1028" name="Picture 4" descr="Attention Logo PNG Vectors Free Download">
            <a:extLst>
              <a:ext uri="{FF2B5EF4-FFF2-40B4-BE49-F238E27FC236}">
                <a16:creationId xmlns:a16="http://schemas.microsoft.com/office/drawing/2014/main" id="{11A17A64-8D2D-BAF3-106A-551C63C3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78" y="901431"/>
            <a:ext cx="852274" cy="7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7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2B0F068-1398-9A75-5297-9BD00F7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1624736"/>
            <a:ext cx="6857999" cy="520344"/>
          </a:xfrm>
        </p:spPr>
        <p:txBody>
          <a:bodyPr/>
          <a:lstStyle/>
          <a:p>
            <a:r>
              <a:rPr lang="fr-FR" dirty="0">
                <a:latin typeface="FUTURA"/>
              </a:rPr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76048A-F73C-57C6-0D27-1CFF7A2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2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ED266D-A51F-BCFE-33A6-8265FD6C7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524" y="46920"/>
            <a:ext cx="968952" cy="65793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B5DF1CA-BECB-4CD8-8795-83BC7EE7483C}"/>
              </a:ext>
            </a:extLst>
          </p:cNvPr>
          <p:cNvSpPr txBox="1"/>
          <p:nvPr/>
        </p:nvSpPr>
        <p:spPr>
          <a:xfrm>
            <a:off x="-17501" y="-23447"/>
            <a:ext cx="6857999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fr-FR" sz="900" b="1" u="sng" dirty="0">
              <a:solidFill>
                <a:schemeClr val="bg1"/>
              </a:solidFill>
              <a:latin typeface="FUTURA"/>
            </a:endParaRPr>
          </a:p>
          <a:p>
            <a:pPr algn="ctr">
              <a:lnSpc>
                <a:spcPct val="150000"/>
              </a:lnSpc>
            </a:pPr>
            <a:r>
              <a:rPr lang="fr-FR" sz="900" dirty="0">
                <a:solidFill>
                  <a:schemeClr val="bg1"/>
                </a:solidFill>
                <a:latin typeface="FUTURA"/>
              </a:rPr>
              <a:t>Procédure de Montage: Racleur de rouleau lisse JOHN DEERE 8000-9000</a:t>
            </a:r>
          </a:p>
          <a:p>
            <a:pPr algn="ctr">
              <a:lnSpc>
                <a:spcPct val="150000"/>
              </a:lnSpc>
            </a:pPr>
            <a:r>
              <a:rPr lang="fr-FR" sz="800" dirty="0">
                <a:solidFill>
                  <a:schemeClr val="bg1"/>
                </a:solidFill>
                <a:latin typeface="FUTURA"/>
              </a:rPr>
              <a:t>03/11/2023 LO / SF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28F1945-6CEC-417A-8159-4973213D07F0}"/>
              </a:ext>
            </a:extLst>
          </p:cNvPr>
          <p:cNvSpPr txBox="1"/>
          <p:nvPr/>
        </p:nvSpPr>
        <p:spPr>
          <a:xfrm>
            <a:off x="122877" y="1117668"/>
            <a:ext cx="671762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latin typeface="FUTURA"/>
              </a:rPr>
              <a:t>Savoir et préconisation :</a:t>
            </a:r>
          </a:p>
          <a:p>
            <a:endParaRPr lang="fr-FR" sz="1400" u="sng" dirty="0">
              <a:latin typeface="FUTURA"/>
            </a:endParaRPr>
          </a:p>
          <a:p>
            <a:r>
              <a:rPr lang="fr-FR" sz="1400" dirty="0">
                <a:latin typeface="FUTURA"/>
              </a:rPr>
              <a:t>Le contrôle d’usure du racleur de rouleau lisse doit être fait lors de chaque entretien périodique.</a:t>
            </a:r>
          </a:p>
          <a:p>
            <a:endParaRPr lang="fr-FR" sz="1400" dirty="0">
              <a:latin typeface="FUTURA"/>
            </a:endParaRPr>
          </a:p>
          <a:p>
            <a:r>
              <a:rPr lang="fr-FR" sz="1400" dirty="0">
                <a:latin typeface="FUTURA"/>
              </a:rPr>
              <a:t>Le remplacement de celui-ci nécessitera l’ouverture de la porte </a:t>
            </a:r>
          </a:p>
          <a:p>
            <a:r>
              <a:rPr lang="fr-FR" sz="1400" dirty="0">
                <a:latin typeface="FUTURA"/>
              </a:rPr>
              <a:t>du corps ensileur. Lors de cette étape, s’assurer que personne ne se trouve à proximité jusqu’à l’immobilisation de la porte.</a:t>
            </a:r>
            <a:endParaRPr lang="fr-FR" sz="14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5E83E1D-7B22-4E32-9DA5-8A81557E7308}"/>
              </a:ext>
            </a:extLst>
          </p:cNvPr>
          <p:cNvSpPr txBox="1"/>
          <p:nvPr/>
        </p:nvSpPr>
        <p:spPr>
          <a:xfrm>
            <a:off x="122877" y="6042409"/>
            <a:ext cx="3711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FUTURA"/>
              </a:rPr>
              <a:t>Outils nécessaires pour le montage : 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FUTURA"/>
              </a:rPr>
              <a:t>Cliqué douilles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FUTURA"/>
              </a:rPr>
              <a:t>Jeu clé 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FUTURA"/>
              </a:rPr>
              <a:t>1 jeu de calle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FUTURA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9094B98-1F1A-4383-898E-3BDFBED20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12" y="6513495"/>
            <a:ext cx="1338251" cy="90945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9C14070-2E27-44F2-A53D-A4A84562035A}"/>
              </a:ext>
            </a:extLst>
          </p:cNvPr>
          <p:cNvSpPr txBox="1"/>
          <p:nvPr/>
        </p:nvSpPr>
        <p:spPr>
          <a:xfrm>
            <a:off x="122877" y="7643137"/>
            <a:ext cx="395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latin typeface="FUTURA"/>
              </a:rPr>
              <a:t>Pièces requises pour le montage :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FB062D6-76C2-473C-B004-DD9590288E22}"/>
              </a:ext>
            </a:extLst>
          </p:cNvPr>
          <p:cNvCxnSpPr>
            <a:cxnSpLocks/>
          </p:cNvCxnSpPr>
          <p:nvPr/>
        </p:nvCxnSpPr>
        <p:spPr>
          <a:xfrm flipV="1">
            <a:off x="2628900" y="8905875"/>
            <a:ext cx="1113860" cy="11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50FEC95-26E0-4385-ABC3-83E447A9CD5C}"/>
              </a:ext>
            </a:extLst>
          </p:cNvPr>
          <p:cNvSpPr txBox="1"/>
          <p:nvPr/>
        </p:nvSpPr>
        <p:spPr>
          <a:xfrm>
            <a:off x="3848173" y="8766091"/>
            <a:ext cx="263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FUTURA"/>
              </a:rPr>
              <a:t>Racleur </a:t>
            </a:r>
            <a:r>
              <a:rPr lang="fr-FR" sz="1400" b="1" dirty="0">
                <a:solidFill>
                  <a:schemeClr val="accent6"/>
                </a:solidFill>
                <a:latin typeface="FUTURA"/>
              </a:rPr>
              <a:t>HXE113275</a:t>
            </a:r>
            <a:r>
              <a:rPr lang="fr-FR" sz="1400" dirty="0">
                <a:latin typeface="FUTURA"/>
              </a:rPr>
              <a:t> (825mm)</a:t>
            </a:r>
          </a:p>
          <a:p>
            <a:pPr algn="ctr"/>
            <a:r>
              <a:rPr lang="fr-FR" sz="1400" dirty="0" err="1">
                <a:latin typeface="FUTURA"/>
              </a:rPr>
              <a:t>Ref</a:t>
            </a:r>
            <a:r>
              <a:rPr lang="fr-FR" sz="1400" dirty="0">
                <a:latin typeface="FUTURA"/>
              </a:rPr>
              <a:t> LANDA LA00161577 </a:t>
            </a:r>
          </a:p>
          <a:p>
            <a:pPr algn="ctr"/>
            <a:r>
              <a:rPr lang="fr-FR" sz="1400" dirty="0">
                <a:latin typeface="FUTURA"/>
              </a:rPr>
              <a:t>Rotor large </a:t>
            </a:r>
          </a:p>
          <a:p>
            <a:pPr algn="ctr"/>
            <a:r>
              <a:rPr lang="fr-FR" sz="1400" dirty="0">
                <a:latin typeface="FUTURA"/>
              </a:rPr>
              <a:t>(5 trous de fixation)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A646D98-CA7A-45C7-AC36-9A5338671274}"/>
              </a:ext>
            </a:extLst>
          </p:cNvPr>
          <p:cNvCxnSpPr>
            <a:cxnSpLocks/>
          </p:cNvCxnSpPr>
          <p:nvPr/>
        </p:nvCxnSpPr>
        <p:spPr>
          <a:xfrm>
            <a:off x="2628900" y="9963150"/>
            <a:ext cx="1113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8DC563A-EB46-4FF5-B33F-3E3445AA5610}"/>
              </a:ext>
            </a:extLst>
          </p:cNvPr>
          <p:cNvSpPr txBox="1"/>
          <p:nvPr/>
        </p:nvSpPr>
        <p:spPr>
          <a:xfrm>
            <a:off x="3845987" y="9743913"/>
            <a:ext cx="2751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FUTURA"/>
              </a:rPr>
              <a:t>Racleur </a:t>
            </a:r>
            <a:r>
              <a:rPr lang="fr-FR" sz="1400" b="1" dirty="0">
                <a:solidFill>
                  <a:schemeClr val="accent6"/>
                </a:solidFill>
                <a:latin typeface="FUTURA"/>
              </a:rPr>
              <a:t>HXE113274</a:t>
            </a:r>
            <a:r>
              <a:rPr lang="fr-FR" sz="1400" dirty="0">
                <a:latin typeface="FUTURA"/>
              </a:rPr>
              <a:t> (655mm)</a:t>
            </a:r>
          </a:p>
          <a:p>
            <a:pPr algn="ctr"/>
            <a:r>
              <a:rPr lang="fr-FR" sz="1400" dirty="0" err="1">
                <a:latin typeface="FUTURA"/>
              </a:rPr>
              <a:t>Ref</a:t>
            </a:r>
            <a:r>
              <a:rPr lang="fr-FR" sz="1400" dirty="0">
                <a:latin typeface="FUTURA"/>
              </a:rPr>
              <a:t> LANDA LA00161573</a:t>
            </a:r>
          </a:p>
          <a:p>
            <a:pPr algn="ctr"/>
            <a:r>
              <a:rPr lang="fr-FR" sz="1400" dirty="0">
                <a:latin typeface="FUTURA"/>
              </a:rPr>
              <a:t>Rotor standard</a:t>
            </a:r>
          </a:p>
          <a:p>
            <a:pPr algn="ctr"/>
            <a:r>
              <a:rPr lang="fr-FR" sz="1400" dirty="0">
                <a:latin typeface="FUTURA"/>
              </a:rPr>
              <a:t>(4 trous de fixation)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CC62E03-EC03-4FA5-871D-70F10A0A4FCA}"/>
              </a:ext>
            </a:extLst>
          </p:cNvPr>
          <p:cNvCxnSpPr>
            <a:cxnSpLocks/>
          </p:cNvCxnSpPr>
          <p:nvPr/>
        </p:nvCxnSpPr>
        <p:spPr>
          <a:xfrm>
            <a:off x="2628900" y="10984014"/>
            <a:ext cx="1113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102404B-9951-40D6-965F-D3379EF773E4}"/>
              </a:ext>
            </a:extLst>
          </p:cNvPr>
          <p:cNvSpPr txBox="1"/>
          <p:nvPr/>
        </p:nvSpPr>
        <p:spPr>
          <a:xfrm>
            <a:off x="3845987" y="10830126"/>
            <a:ext cx="301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FUTURA"/>
              </a:rPr>
              <a:t>Vis </a:t>
            </a:r>
            <a:r>
              <a:rPr lang="fr-FR" sz="1400" b="1" dirty="0">
                <a:solidFill>
                  <a:schemeClr val="accent6"/>
                </a:solidFill>
                <a:latin typeface="FUTURA"/>
              </a:rPr>
              <a:t>19M7802</a:t>
            </a:r>
            <a:r>
              <a:rPr lang="fr-FR" sz="1400" dirty="0">
                <a:latin typeface="FUTURA"/>
              </a:rPr>
              <a:t> + Rondelles </a:t>
            </a:r>
            <a:r>
              <a:rPr lang="fr-FR" sz="1400" b="1" dirty="0">
                <a:solidFill>
                  <a:schemeClr val="accent6"/>
                </a:solidFill>
                <a:latin typeface="FUTURA"/>
              </a:rPr>
              <a:t>R210137</a:t>
            </a:r>
          </a:p>
        </p:txBody>
      </p:sp>
      <p:pic>
        <p:nvPicPr>
          <p:cNvPr id="38" name="Image 37" descr="Une image contenant Machines agricoles, machine agricole, vert, tracteur&#10;&#10;Description générée automatiquement">
            <a:extLst>
              <a:ext uri="{FF2B5EF4-FFF2-40B4-BE49-F238E27FC236}">
                <a16:creationId xmlns:a16="http://schemas.microsoft.com/office/drawing/2014/main" id="{10A47354-134F-4CF6-8118-F38733277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4741" y="3028860"/>
            <a:ext cx="3200609" cy="300518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29E62E-DA2B-48E5-A3F1-ECB1CA5B8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77341" y1="59444" x2="67976" y2="63333"/>
                        <a14:backgroundMark x1="67976" y1="63333" x2="67069" y2="63333"/>
                        <a14:backgroundMark x1="60725" y1="61944" x2="58610" y2="61944"/>
                        <a14:backgroundMark x1="52568" y1="57500" x2="44411" y2="52222"/>
                        <a14:backgroundMark x1="44411" y1="52222" x2="25378" y2="4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850701">
            <a:off x="555307" y="10275181"/>
            <a:ext cx="1303465" cy="1417666"/>
          </a:xfrm>
          <a:prstGeom prst="rect">
            <a:avLst/>
          </a:prstGeom>
        </p:spPr>
      </p:pic>
      <p:pic>
        <p:nvPicPr>
          <p:cNvPr id="8" name="Image 7" descr="Une image contenant ligne, obscurité, nuit, colonne&#10;&#10;Description générée automatiquement">
            <a:extLst>
              <a:ext uri="{FF2B5EF4-FFF2-40B4-BE49-F238E27FC236}">
                <a16:creationId xmlns:a16="http://schemas.microsoft.com/office/drawing/2014/main" id="{7ED16A93-FF4F-4E5E-8C49-DAB64D9A45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54301">
            <a:off x="373452" y="7580566"/>
            <a:ext cx="1944187" cy="2592250"/>
          </a:xfrm>
          <a:prstGeom prst="rect">
            <a:avLst/>
          </a:prstGeom>
        </p:spPr>
      </p:pic>
      <p:pic>
        <p:nvPicPr>
          <p:cNvPr id="11" name="Image 10" descr="Une image contenant vert&#10;&#10;Description générée automatiquement">
            <a:extLst>
              <a:ext uri="{FF2B5EF4-FFF2-40B4-BE49-F238E27FC236}">
                <a16:creationId xmlns:a16="http://schemas.microsoft.com/office/drawing/2014/main" id="{CA42B853-916F-47F5-8E71-0F608FEC1E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998300">
            <a:off x="535706" y="8687674"/>
            <a:ext cx="2022563" cy="26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6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mur, intérieur, personne, tenue">
            <a:extLst>
              <a:ext uri="{FF2B5EF4-FFF2-40B4-BE49-F238E27FC236}">
                <a16:creationId xmlns:a16="http://schemas.microsoft.com/office/drawing/2014/main" id="{35FA53D4-F839-4C5C-C632-0F0118642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82952" y="7157967"/>
            <a:ext cx="3397797" cy="254834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2B0F068-1398-9A75-5297-9BD00F7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1624736"/>
            <a:ext cx="6857999" cy="520344"/>
          </a:xfrm>
        </p:spPr>
        <p:txBody>
          <a:bodyPr/>
          <a:lstStyle/>
          <a:p>
            <a:r>
              <a:rPr lang="fr-FR" dirty="0">
                <a:latin typeface="FUTURA"/>
              </a:rPr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76048A-F73C-57C6-0D27-1CFF7A2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3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ED266D-A51F-BCFE-33A6-8265FD6C7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524" y="46920"/>
            <a:ext cx="968952" cy="65793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B5DF1CA-BECB-4CD8-8795-83BC7EE7483C}"/>
              </a:ext>
            </a:extLst>
          </p:cNvPr>
          <p:cNvSpPr txBox="1"/>
          <p:nvPr/>
        </p:nvSpPr>
        <p:spPr>
          <a:xfrm>
            <a:off x="-17501" y="-23447"/>
            <a:ext cx="6857999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fr-FR" sz="900" b="1" u="sng" dirty="0">
              <a:solidFill>
                <a:schemeClr val="bg1"/>
              </a:solidFill>
              <a:latin typeface="FUTURA"/>
            </a:endParaRPr>
          </a:p>
          <a:p>
            <a:pPr algn="ctr">
              <a:lnSpc>
                <a:spcPct val="150000"/>
              </a:lnSpc>
            </a:pPr>
            <a:r>
              <a:rPr lang="fr-FR" sz="900" dirty="0">
                <a:solidFill>
                  <a:schemeClr val="bg1"/>
                </a:solidFill>
                <a:latin typeface="FUTURA"/>
              </a:rPr>
              <a:t>Procédure de Montage: Racleur de rouleau lisse JOHN DEERE 8000-9000</a:t>
            </a:r>
          </a:p>
          <a:p>
            <a:pPr algn="ctr">
              <a:lnSpc>
                <a:spcPct val="150000"/>
              </a:lnSpc>
            </a:pPr>
            <a:r>
              <a:rPr lang="fr-FR" sz="800" dirty="0">
                <a:solidFill>
                  <a:schemeClr val="bg1"/>
                </a:solidFill>
                <a:latin typeface="FUTURA"/>
              </a:rPr>
              <a:t>03/11/2023 LO / SF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D6EEEE-48F3-4434-8E42-359DD6A6C4C6}"/>
              </a:ext>
            </a:extLst>
          </p:cNvPr>
          <p:cNvSpPr txBox="1"/>
          <p:nvPr/>
        </p:nvSpPr>
        <p:spPr>
          <a:xfrm>
            <a:off x="2290706" y="1091079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>
                <a:latin typeface="FUTURA"/>
              </a:rPr>
              <a:t>MONTAGE</a:t>
            </a:r>
          </a:p>
        </p:txBody>
      </p:sp>
      <p:pic>
        <p:nvPicPr>
          <p:cNvPr id="4" name="Image 3" descr="Une image contenant Pièce auto, moteur, machine, vert&#10;&#10;Description générée automatiquement">
            <a:extLst>
              <a:ext uri="{FF2B5EF4-FFF2-40B4-BE49-F238E27FC236}">
                <a16:creationId xmlns:a16="http://schemas.microsoft.com/office/drawing/2014/main" id="{DABC9EB0-8DC0-4155-B9F2-368B92A4C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425054" y="2425463"/>
            <a:ext cx="3400428" cy="2550321"/>
          </a:xfrm>
          <a:prstGeom prst="rect">
            <a:avLst/>
          </a:prstGeom>
        </p:spPr>
      </p:pic>
      <p:pic>
        <p:nvPicPr>
          <p:cNvPr id="19" name="Image 18" descr="Une image contenant machine, ingénierie, acier, vert&#10;&#10;Description générée automatiquement">
            <a:extLst>
              <a:ext uri="{FF2B5EF4-FFF2-40B4-BE49-F238E27FC236}">
                <a16:creationId xmlns:a16="http://schemas.microsoft.com/office/drawing/2014/main" id="{4F57126C-0CEE-4564-8311-C492FF1B6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865122" y="2425463"/>
            <a:ext cx="3400430" cy="2550322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54F1C27-919A-4216-B9AA-7A6E6DB90698}"/>
              </a:ext>
            </a:extLst>
          </p:cNvPr>
          <p:cNvCxnSpPr/>
          <p:nvPr/>
        </p:nvCxnSpPr>
        <p:spPr>
          <a:xfrm flipH="1">
            <a:off x="1133475" y="4200525"/>
            <a:ext cx="1666875" cy="600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5DC8643-6320-47B4-A50A-2555D59A2953}"/>
              </a:ext>
            </a:extLst>
          </p:cNvPr>
          <p:cNvCxnSpPr>
            <a:cxnSpLocks/>
          </p:cNvCxnSpPr>
          <p:nvPr/>
        </p:nvCxnSpPr>
        <p:spPr>
          <a:xfrm flipH="1">
            <a:off x="1619251" y="4200525"/>
            <a:ext cx="1181099" cy="762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589BF1A-2273-4356-8A09-278A6F3EA630}"/>
              </a:ext>
            </a:extLst>
          </p:cNvPr>
          <p:cNvCxnSpPr>
            <a:cxnSpLocks/>
          </p:cNvCxnSpPr>
          <p:nvPr/>
        </p:nvCxnSpPr>
        <p:spPr>
          <a:xfrm flipV="1">
            <a:off x="4169572" y="4086225"/>
            <a:ext cx="1812128" cy="1009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DB6897C-F804-42DC-B73A-0087798E06B6}"/>
              </a:ext>
            </a:extLst>
          </p:cNvPr>
          <p:cNvCxnSpPr>
            <a:cxnSpLocks/>
          </p:cNvCxnSpPr>
          <p:nvPr/>
        </p:nvCxnSpPr>
        <p:spPr>
          <a:xfrm flipV="1">
            <a:off x="4169572" y="4143375"/>
            <a:ext cx="1545428" cy="9525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212BADE-AA7C-41D8-A539-0BB249130056}"/>
              </a:ext>
            </a:extLst>
          </p:cNvPr>
          <p:cNvCxnSpPr>
            <a:cxnSpLocks/>
          </p:cNvCxnSpPr>
          <p:nvPr/>
        </p:nvCxnSpPr>
        <p:spPr>
          <a:xfrm flipV="1">
            <a:off x="4169572" y="4200525"/>
            <a:ext cx="1183478" cy="895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2F75D82E-BAA9-40BA-85D3-A7EE10980B53}"/>
              </a:ext>
            </a:extLst>
          </p:cNvPr>
          <p:cNvCxnSpPr>
            <a:cxnSpLocks/>
          </p:cNvCxnSpPr>
          <p:nvPr/>
        </p:nvCxnSpPr>
        <p:spPr>
          <a:xfrm flipV="1">
            <a:off x="4169572" y="4243388"/>
            <a:ext cx="864391" cy="8524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7" name="Graphique 56" descr="Badge 1 contour">
            <a:extLst>
              <a:ext uri="{FF2B5EF4-FFF2-40B4-BE49-F238E27FC236}">
                <a16:creationId xmlns:a16="http://schemas.microsoft.com/office/drawing/2014/main" id="{312BFE93-5449-49DB-9987-0A7D441FC6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0742" y="3950417"/>
            <a:ext cx="373934" cy="373934"/>
          </a:xfrm>
          <a:prstGeom prst="rect">
            <a:avLst/>
          </a:prstGeom>
        </p:spPr>
      </p:pic>
      <p:pic>
        <p:nvPicPr>
          <p:cNvPr id="60" name="Graphique 59" descr="Badge contour">
            <a:extLst>
              <a:ext uri="{FF2B5EF4-FFF2-40B4-BE49-F238E27FC236}">
                <a16:creationId xmlns:a16="http://schemas.microsoft.com/office/drawing/2014/main" id="{F0FA2B97-BF09-4DB5-9966-0361B52243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8493" y="4917659"/>
            <a:ext cx="350441" cy="350441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58AD79FD-30B2-4E69-A5B7-A8763735B64E}"/>
              </a:ext>
            </a:extLst>
          </p:cNvPr>
          <p:cNvSpPr txBox="1"/>
          <p:nvPr/>
        </p:nvSpPr>
        <p:spPr>
          <a:xfrm>
            <a:off x="-3" y="2000408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F88EEC3-B5CB-4E46-8CB7-1AE07B1F6A2D}"/>
              </a:ext>
            </a:extLst>
          </p:cNvPr>
          <p:cNvSpPr txBox="1"/>
          <p:nvPr/>
        </p:nvSpPr>
        <p:spPr>
          <a:xfrm>
            <a:off x="4290176" y="2000408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Image 4" descr="Une image contenant rouille, tuyau, fer, acier&#10;&#10;Description générée automatiquement">
            <a:extLst>
              <a:ext uri="{FF2B5EF4-FFF2-40B4-BE49-F238E27FC236}">
                <a16:creationId xmlns:a16="http://schemas.microsoft.com/office/drawing/2014/main" id="{B913FB64-7C44-08DD-1F01-536B509643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425053" y="7159401"/>
            <a:ext cx="3400431" cy="255032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20B0BF-8B2C-D9B4-F14A-45EF978AE129}"/>
              </a:ext>
            </a:extLst>
          </p:cNvPr>
          <p:cNvSpPr txBox="1"/>
          <p:nvPr/>
        </p:nvSpPr>
        <p:spPr>
          <a:xfrm>
            <a:off x="0" y="5562764"/>
            <a:ext cx="6840498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latin typeface="FUTURA"/>
              </a:rPr>
              <a:t>1/ </a:t>
            </a:r>
            <a:r>
              <a:rPr lang="fr-FR" sz="1200" dirty="0">
                <a:latin typeface="FUTURA"/>
              </a:rPr>
              <a:t>Pour faciliter l’opération, détendre les ressorts        côté droit et gauche de la machine.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FUTURA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latin typeface="FUTURA"/>
              </a:rPr>
              <a:t>2/ </a:t>
            </a:r>
            <a:r>
              <a:rPr lang="fr-FR" sz="1200" dirty="0">
                <a:latin typeface="FUTURA"/>
              </a:rPr>
              <a:t>Enlever les 4 vis        </a:t>
            </a:r>
          </a:p>
        </p:txBody>
      </p:sp>
      <p:pic>
        <p:nvPicPr>
          <p:cNvPr id="10" name="Graphique 9" descr="Badge 1 contour">
            <a:extLst>
              <a:ext uri="{FF2B5EF4-FFF2-40B4-BE49-F238E27FC236}">
                <a16:creationId xmlns:a16="http://schemas.microsoft.com/office/drawing/2014/main" id="{82915C9D-6CA3-3D1C-FD74-451539EC7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3273" y="5503595"/>
            <a:ext cx="350440" cy="350440"/>
          </a:xfrm>
          <a:prstGeom prst="rect">
            <a:avLst/>
          </a:prstGeom>
        </p:spPr>
      </p:pic>
      <p:pic>
        <p:nvPicPr>
          <p:cNvPr id="11" name="Graphique 10" descr="Badge contour">
            <a:extLst>
              <a:ext uri="{FF2B5EF4-FFF2-40B4-BE49-F238E27FC236}">
                <a16:creationId xmlns:a16="http://schemas.microsoft.com/office/drawing/2014/main" id="{BC1FEE38-A7E8-5B6C-777B-2C643B7065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3988" y="6093439"/>
            <a:ext cx="319087" cy="31908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C4FB61-56EF-1AD6-7D72-46022C102A67}"/>
              </a:ext>
            </a:extLst>
          </p:cNvPr>
          <p:cNvSpPr txBox="1"/>
          <p:nvPr/>
        </p:nvSpPr>
        <p:spPr>
          <a:xfrm>
            <a:off x="-17501" y="10337930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FUTURA"/>
              </a:rPr>
              <a:t>3/ </a:t>
            </a:r>
            <a:r>
              <a:rPr lang="fr-FR" sz="1200" dirty="0">
                <a:latin typeface="FUTURA"/>
              </a:rPr>
              <a:t>Enlever le racleur et les deux cales puis nettoyer le support soigneusement </a:t>
            </a:r>
          </a:p>
          <a:p>
            <a:endParaRPr lang="fr-FR" sz="1200" dirty="0">
              <a:latin typeface="FUTURA"/>
            </a:endParaRPr>
          </a:p>
          <a:p>
            <a:r>
              <a:rPr lang="fr-FR" sz="1200" b="1" dirty="0">
                <a:latin typeface="FUTURA"/>
              </a:rPr>
              <a:t>4/ </a:t>
            </a:r>
            <a:r>
              <a:rPr lang="fr-FR" sz="1200" dirty="0">
                <a:latin typeface="FUTURA"/>
              </a:rPr>
              <a:t>Attention au sens de montage du racleur.</a:t>
            </a:r>
          </a:p>
          <a:p>
            <a:r>
              <a:rPr lang="fr-FR" sz="1200" dirty="0">
                <a:latin typeface="FUTURA"/>
              </a:rPr>
              <a:t>Le côté le plus fin est à monter face au rouleau lisse.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80D185-6664-1C4E-7E5A-1C803D163B9E}"/>
              </a:ext>
            </a:extLst>
          </p:cNvPr>
          <p:cNvSpPr txBox="1"/>
          <p:nvPr/>
        </p:nvSpPr>
        <p:spPr>
          <a:xfrm>
            <a:off x="0" y="6734347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241061E-275A-1A86-A744-31F41A14CD3F}"/>
              </a:ext>
            </a:extLst>
          </p:cNvPr>
          <p:cNvSpPr txBox="1"/>
          <p:nvPr/>
        </p:nvSpPr>
        <p:spPr>
          <a:xfrm>
            <a:off x="4307676" y="6733242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44D7ECB-B60B-6DF4-C918-98C80542206E}"/>
              </a:ext>
            </a:extLst>
          </p:cNvPr>
          <p:cNvCxnSpPr/>
          <p:nvPr/>
        </p:nvCxnSpPr>
        <p:spPr>
          <a:xfrm flipH="1">
            <a:off x="2081213" y="7778080"/>
            <a:ext cx="809625" cy="559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Graphique 19" descr="Badge 3 contour">
            <a:extLst>
              <a:ext uri="{FF2B5EF4-FFF2-40B4-BE49-F238E27FC236}">
                <a16:creationId xmlns:a16="http://schemas.microsoft.com/office/drawing/2014/main" id="{ED6D5AF1-1A8E-0C29-80E4-41827C7F37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02510" y="7463179"/>
            <a:ext cx="424011" cy="424011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B83C7F5-F3B2-A5C6-B2A7-E9DDF645F841}"/>
              </a:ext>
            </a:extLst>
          </p:cNvPr>
          <p:cNvCxnSpPr/>
          <p:nvPr/>
        </p:nvCxnSpPr>
        <p:spPr>
          <a:xfrm>
            <a:off x="4843463" y="8462123"/>
            <a:ext cx="12096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" name="Graphique 29" descr="Badge 3 contour">
            <a:extLst>
              <a:ext uri="{FF2B5EF4-FFF2-40B4-BE49-F238E27FC236}">
                <a16:creationId xmlns:a16="http://schemas.microsoft.com/office/drawing/2014/main" id="{A684C35D-F146-4E70-AF99-AE70D06B28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69694" y="10201256"/>
            <a:ext cx="424011" cy="4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2B0F068-1398-9A75-5297-9BD00F7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1624736"/>
            <a:ext cx="6857999" cy="520344"/>
          </a:xfrm>
        </p:spPr>
        <p:txBody>
          <a:bodyPr/>
          <a:lstStyle/>
          <a:p>
            <a:r>
              <a:rPr lang="fr-FR" dirty="0">
                <a:latin typeface="FUTURA"/>
              </a:rPr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76048A-F73C-57C6-0D27-1CFF7A2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4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ED266D-A51F-BCFE-33A6-8265FD6C7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524" y="46920"/>
            <a:ext cx="968952" cy="65793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B5DF1CA-BECB-4CD8-8795-83BC7EE7483C}"/>
              </a:ext>
            </a:extLst>
          </p:cNvPr>
          <p:cNvSpPr txBox="1"/>
          <p:nvPr/>
        </p:nvSpPr>
        <p:spPr>
          <a:xfrm>
            <a:off x="-17501" y="-23447"/>
            <a:ext cx="6857999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fr-FR" sz="900" b="1" u="sng" dirty="0">
              <a:solidFill>
                <a:schemeClr val="bg1"/>
              </a:solidFill>
              <a:latin typeface="FUTURA"/>
            </a:endParaRPr>
          </a:p>
          <a:p>
            <a:pPr algn="ctr">
              <a:lnSpc>
                <a:spcPct val="150000"/>
              </a:lnSpc>
            </a:pPr>
            <a:r>
              <a:rPr lang="fr-FR" sz="900" dirty="0">
                <a:solidFill>
                  <a:schemeClr val="bg1"/>
                </a:solidFill>
                <a:latin typeface="FUTURA"/>
              </a:rPr>
              <a:t>Procédure de Montage: Racleur de rouleau lisse JOHN DEERE 8000-9000</a:t>
            </a:r>
          </a:p>
          <a:p>
            <a:pPr algn="ctr">
              <a:lnSpc>
                <a:spcPct val="150000"/>
              </a:lnSpc>
            </a:pPr>
            <a:r>
              <a:rPr lang="fr-FR" sz="800" dirty="0">
                <a:solidFill>
                  <a:schemeClr val="bg1"/>
                </a:solidFill>
                <a:latin typeface="FUTURA"/>
              </a:rPr>
              <a:t>03/11/2023 LO / SF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A35C9E-95F9-DA34-DEF4-AFB6E720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650" y="1820547"/>
            <a:ext cx="2548349" cy="33957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B97D6D-2371-4D28-F6C0-328D99002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32982"/>
            <a:ext cx="2548349" cy="33957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CBC08D8-446D-75D2-F88B-821D96F5EA1F}"/>
              </a:ext>
            </a:extLst>
          </p:cNvPr>
          <p:cNvSpPr txBox="1"/>
          <p:nvPr/>
        </p:nvSpPr>
        <p:spPr>
          <a:xfrm flipH="1">
            <a:off x="-23306" y="5322470"/>
            <a:ext cx="6857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latin typeface="FUTURA"/>
              </a:rPr>
              <a:t>5/ </a:t>
            </a:r>
            <a:r>
              <a:rPr lang="fr-FR" sz="1200" dirty="0">
                <a:latin typeface="FUTURA"/>
              </a:rPr>
              <a:t>Placer le racleur neuf sur le support et commencer à serrer les quatre vis         pour faire approcher  le racleur.</a:t>
            </a:r>
          </a:p>
          <a:p>
            <a:endParaRPr lang="fr-FR" sz="1200" dirty="0">
              <a:latin typeface="FUTURA"/>
            </a:endParaRPr>
          </a:p>
          <a:p>
            <a:r>
              <a:rPr lang="fr-FR" sz="1200" b="1" dirty="0">
                <a:latin typeface="FUTURA"/>
              </a:rPr>
              <a:t>6/ </a:t>
            </a:r>
            <a:r>
              <a:rPr lang="fr-FR" sz="1200" dirty="0">
                <a:latin typeface="FUTURA"/>
              </a:rPr>
              <a:t>Faire glisser les deux cales         entre le racleur et le support.</a:t>
            </a:r>
            <a:endParaRPr lang="fr-FR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C356FD-393E-56CD-0DFD-F965F1DDB508}"/>
              </a:ext>
            </a:extLst>
          </p:cNvPr>
          <p:cNvSpPr txBox="1"/>
          <p:nvPr/>
        </p:nvSpPr>
        <p:spPr>
          <a:xfrm>
            <a:off x="0" y="1832982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0A7688-1F2E-561E-3776-92C1CE3EB174}"/>
              </a:ext>
            </a:extLst>
          </p:cNvPr>
          <p:cNvSpPr txBox="1"/>
          <p:nvPr/>
        </p:nvSpPr>
        <p:spPr>
          <a:xfrm>
            <a:off x="4309650" y="1820547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5A49D5A-FE4F-A1B6-05DB-753345CC4687}"/>
              </a:ext>
            </a:extLst>
          </p:cNvPr>
          <p:cNvCxnSpPr>
            <a:cxnSpLocks/>
          </p:cNvCxnSpPr>
          <p:nvPr/>
        </p:nvCxnSpPr>
        <p:spPr>
          <a:xfrm flipH="1">
            <a:off x="2354579" y="3013264"/>
            <a:ext cx="716280" cy="4114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6F9BCE5-E599-3BC3-6782-24B541DF0F9F}"/>
              </a:ext>
            </a:extLst>
          </p:cNvPr>
          <p:cNvCxnSpPr/>
          <p:nvPr/>
        </p:nvCxnSpPr>
        <p:spPr>
          <a:xfrm>
            <a:off x="3974817" y="2583179"/>
            <a:ext cx="1859280" cy="7772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4" name="Graphique 23" descr="Badge 1 contour">
            <a:extLst>
              <a:ext uri="{FF2B5EF4-FFF2-40B4-BE49-F238E27FC236}">
                <a16:creationId xmlns:a16="http://schemas.microsoft.com/office/drawing/2014/main" id="{44D1A2B0-AD8E-F63E-A7E0-2725EF373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22561" y="2780234"/>
            <a:ext cx="383131" cy="383131"/>
          </a:xfrm>
          <a:prstGeom prst="rect">
            <a:avLst/>
          </a:prstGeom>
        </p:spPr>
      </p:pic>
      <p:pic>
        <p:nvPicPr>
          <p:cNvPr id="25" name="Graphique 24" descr="Badge 1 contour">
            <a:extLst>
              <a:ext uri="{FF2B5EF4-FFF2-40B4-BE49-F238E27FC236}">
                <a16:creationId xmlns:a16="http://schemas.microsoft.com/office/drawing/2014/main" id="{FBAAC6DD-4F00-99FA-2B06-82358C5AC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3824" y="5241177"/>
            <a:ext cx="383131" cy="383131"/>
          </a:xfrm>
          <a:prstGeom prst="rect">
            <a:avLst/>
          </a:prstGeom>
        </p:spPr>
      </p:pic>
      <p:pic>
        <p:nvPicPr>
          <p:cNvPr id="26" name="Graphique 25" descr="Badge contour">
            <a:extLst>
              <a:ext uri="{FF2B5EF4-FFF2-40B4-BE49-F238E27FC236}">
                <a16:creationId xmlns:a16="http://schemas.microsoft.com/office/drawing/2014/main" id="{14FD7499-C334-6AA7-9241-30E00B5C62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69073" y="2338536"/>
            <a:ext cx="383131" cy="383131"/>
          </a:xfrm>
          <a:prstGeom prst="rect">
            <a:avLst/>
          </a:prstGeom>
        </p:spPr>
      </p:pic>
      <p:pic>
        <p:nvPicPr>
          <p:cNvPr id="27" name="Graphique 26" descr="Badge contour">
            <a:extLst>
              <a:ext uri="{FF2B5EF4-FFF2-40B4-BE49-F238E27FC236}">
                <a16:creationId xmlns:a16="http://schemas.microsoft.com/office/drawing/2014/main" id="{DCA9227B-88FA-BBB0-ECB6-AC43EE38A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4916" y="5939184"/>
            <a:ext cx="383131" cy="383131"/>
          </a:xfrm>
          <a:prstGeom prst="rect">
            <a:avLst/>
          </a:prstGeom>
        </p:spPr>
      </p:pic>
      <p:pic>
        <p:nvPicPr>
          <p:cNvPr id="29" name="Image 28" descr="Une image contenant nourriture, personne">
            <a:extLst>
              <a:ext uri="{FF2B5EF4-FFF2-40B4-BE49-F238E27FC236}">
                <a16:creationId xmlns:a16="http://schemas.microsoft.com/office/drawing/2014/main" id="{91BDB27E-F004-805D-79DE-3DEB171B17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-426929" y="7027315"/>
            <a:ext cx="3397797" cy="2548348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1D4ADA6D-1F1D-A47E-0995-D5209944B339}"/>
              </a:ext>
            </a:extLst>
          </p:cNvPr>
          <p:cNvSpPr txBox="1"/>
          <p:nvPr/>
        </p:nvSpPr>
        <p:spPr>
          <a:xfrm>
            <a:off x="0" y="6604222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4A16460-D7AA-A6DD-45BD-457E68DA12ED}"/>
              </a:ext>
            </a:extLst>
          </p:cNvPr>
          <p:cNvSpPr txBox="1"/>
          <p:nvPr/>
        </p:nvSpPr>
        <p:spPr>
          <a:xfrm>
            <a:off x="0" y="10073056"/>
            <a:ext cx="6858000" cy="171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latin typeface="FUTURA"/>
              </a:rPr>
              <a:t>7/ </a:t>
            </a:r>
            <a:r>
              <a:rPr lang="fr-FR" sz="1200" dirty="0">
                <a:latin typeface="FUTURA"/>
              </a:rPr>
              <a:t>Régler la distance entre le rouleau et le racleur à l’aide d’un jeu de cale.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FUTURA"/>
              </a:rPr>
              <a:t>La distance          doit être comprise entre 0,5mm et 0,8mm.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FUTURA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latin typeface="FUTURA"/>
              </a:rPr>
              <a:t>8/ </a:t>
            </a:r>
            <a:r>
              <a:rPr lang="fr-FR" sz="1200" dirty="0">
                <a:latin typeface="FUTURA"/>
              </a:rPr>
              <a:t>serrer les quatre vis au couple préconisé par le constructeur.</a:t>
            </a:r>
          </a:p>
          <a:p>
            <a:pPr>
              <a:lnSpc>
                <a:spcPct val="150000"/>
              </a:lnSpc>
            </a:pPr>
            <a:r>
              <a:rPr lang="fr-FR" sz="1200" i="1" dirty="0">
                <a:latin typeface="FUTURA"/>
              </a:rPr>
              <a:t>Pour le couple de serrage, veuillez-vous référer à la notice constructeur.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FUTURA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1AA5A8D-7A34-BA95-B0D3-4434A012AA83}"/>
              </a:ext>
            </a:extLst>
          </p:cNvPr>
          <p:cNvCxnSpPr>
            <a:cxnSpLocks/>
          </p:cNvCxnSpPr>
          <p:nvPr/>
        </p:nvCxnSpPr>
        <p:spPr>
          <a:xfrm flipH="1">
            <a:off x="1217560" y="8789868"/>
            <a:ext cx="15188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5" name="Graphique 34" descr="Badge 3 contour">
            <a:extLst>
              <a:ext uri="{FF2B5EF4-FFF2-40B4-BE49-F238E27FC236}">
                <a16:creationId xmlns:a16="http://schemas.microsoft.com/office/drawing/2014/main" id="{06C3EAB1-67A8-8E15-CF24-CA57A6935D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12719" y="8598303"/>
            <a:ext cx="383131" cy="383131"/>
          </a:xfrm>
          <a:prstGeom prst="rect">
            <a:avLst/>
          </a:prstGeom>
        </p:spPr>
      </p:pic>
      <p:pic>
        <p:nvPicPr>
          <p:cNvPr id="37" name="Graphique 36" descr="Badge 3 contour">
            <a:extLst>
              <a:ext uri="{FF2B5EF4-FFF2-40B4-BE49-F238E27FC236}">
                <a16:creationId xmlns:a16="http://schemas.microsoft.com/office/drawing/2014/main" id="{7446BA4F-8110-0EC3-7CBB-9823E3A342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7212" y="10359018"/>
            <a:ext cx="347820" cy="347820"/>
          </a:xfrm>
          <a:prstGeom prst="rect">
            <a:avLst/>
          </a:prstGeom>
        </p:spPr>
      </p:pic>
      <p:pic>
        <p:nvPicPr>
          <p:cNvPr id="39" name="Image 38" descr="Une image contenant rouille, objets en métal, sol, métal">
            <a:extLst>
              <a:ext uri="{FF2B5EF4-FFF2-40B4-BE49-F238E27FC236}">
                <a16:creationId xmlns:a16="http://schemas.microsoft.com/office/drawing/2014/main" id="{2EDF8CF3-8B24-F817-0949-9C52AFE497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3884927" y="7012174"/>
            <a:ext cx="3397798" cy="2548348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057C7E36-D60B-45DA-590E-9F726BA7FEF7}"/>
              </a:ext>
            </a:extLst>
          </p:cNvPr>
          <p:cNvSpPr txBox="1"/>
          <p:nvPr/>
        </p:nvSpPr>
        <p:spPr>
          <a:xfrm>
            <a:off x="4309650" y="6584197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2921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2CA90BA-A28A-4C5B-BCB8-C0C6AB62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10222964"/>
            <a:ext cx="5858740" cy="1077217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2B0F068-1398-9A75-5297-9BD00F7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1624736"/>
            <a:ext cx="6857999" cy="520344"/>
          </a:xfrm>
        </p:spPr>
        <p:txBody>
          <a:bodyPr/>
          <a:lstStyle/>
          <a:p>
            <a:r>
              <a:rPr lang="fr-FR" dirty="0">
                <a:latin typeface="FUTURA"/>
              </a:rPr>
              <a:t>La société LANDA ne sera en aucun cas tenue pour responsable des conséquences d’un mauvais montage. Afin de respecter les couples de serrage, veuillez-vous référer à la notice constructeur. Ce document est donné à titre indicatif et peut-être sujet à des modifications sans préavis.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76048A-F73C-57C6-0D27-1CFF7A2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A4A-9ECB-AC40-B082-2994D1D6CB50}" type="slidenum">
              <a:rPr lang="fr-FR" smtClean="0"/>
              <a:t>5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ED266D-A51F-BCFE-33A6-8265FD6C7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524" y="46920"/>
            <a:ext cx="968952" cy="65793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B5DF1CA-BECB-4CD8-8795-83BC7EE7483C}"/>
              </a:ext>
            </a:extLst>
          </p:cNvPr>
          <p:cNvSpPr txBox="1"/>
          <p:nvPr/>
        </p:nvSpPr>
        <p:spPr>
          <a:xfrm>
            <a:off x="-17501" y="-23447"/>
            <a:ext cx="6857999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fr-FR" sz="900" b="1" u="sng" dirty="0">
              <a:solidFill>
                <a:schemeClr val="bg1"/>
              </a:solidFill>
              <a:latin typeface="FUTURA"/>
            </a:endParaRPr>
          </a:p>
          <a:p>
            <a:pPr algn="ctr">
              <a:lnSpc>
                <a:spcPct val="150000"/>
              </a:lnSpc>
            </a:pPr>
            <a:r>
              <a:rPr lang="fr-FR" sz="900" dirty="0">
                <a:solidFill>
                  <a:schemeClr val="bg1"/>
                </a:solidFill>
                <a:latin typeface="FUTURA"/>
              </a:rPr>
              <a:t>Procédure de Montage: Racleur de rouleau lisse JOHN DEERE 8000-9000</a:t>
            </a:r>
          </a:p>
          <a:p>
            <a:pPr algn="ctr">
              <a:lnSpc>
                <a:spcPct val="150000"/>
              </a:lnSpc>
            </a:pPr>
            <a:r>
              <a:rPr lang="fr-FR" sz="800" dirty="0">
                <a:solidFill>
                  <a:schemeClr val="bg1"/>
                </a:solidFill>
                <a:latin typeface="FUTURA"/>
              </a:rPr>
              <a:t>03/11/2023 LO / SF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C97BAB-3838-458E-89EB-250ADDB40B9F}"/>
              </a:ext>
            </a:extLst>
          </p:cNvPr>
          <p:cNvSpPr txBox="1"/>
          <p:nvPr/>
        </p:nvSpPr>
        <p:spPr>
          <a:xfrm>
            <a:off x="232085" y="2539648"/>
            <a:ext cx="6154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FUTURA"/>
              </a:rPr>
              <a:t>La société LANDA ne sera en aucun cas tenue pour responsable des conséquences d’un mauvais montage. </a:t>
            </a:r>
          </a:p>
          <a:p>
            <a:pPr algn="ctr"/>
            <a:endParaRPr lang="fr-FR" sz="1800" dirty="0">
              <a:effectLst/>
              <a:latin typeface="Futura"/>
              <a:ea typeface="Calibri" panose="020F0502020204030204" pitchFamily="34" charset="0"/>
            </a:endParaRPr>
          </a:p>
          <a:p>
            <a:pPr algn="ctr"/>
            <a:r>
              <a:rPr lang="fr-FR" sz="1800" dirty="0">
                <a:effectLst/>
                <a:latin typeface="Futura"/>
                <a:ea typeface="Calibri" panose="020F0502020204030204" pitchFamily="34" charset="0"/>
              </a:rPr>
              <a:t>Notre service </a:t>
            </a:r>
            <a:r>
              <a:rPr lang="fr-FR" dirty="0">
                <a:latin typeface="Futura"/>
                <a:ea typeface="Calibri" panose="020F0502020204030204" pitchFamily="34" charset="0"/>
              </a:rPr>
              <a:t>Technique</a:t>
            </a:r>
            <a:r>
              <a:rPr lang="fr-FR" sz="1800" dirty="0">
                <a:effectLst/>
                <a:latin typeface="Futura"/>
                <a:ea typeface="Calibri" panose="020F0502020204030204" pitchFamily="34" charset="0"/>
              </a:rPr>
              <a:t> se tient, bien sûr, à votre disposition pour toutes précisions.</a:t>
            </a:r>
          </a:p>
          <a:p>
            <a:pPr algn="ctr"/>
            <a:endParaRPr lang="fr-FR" dirty="0">
              <a:latin typeface="Futura"/>
              <a:ea typeface="Calibri" panose="020F0502020204030204" pitchFamily="34" charset="0"/>
            </a:endParaRPr>
          </a:p>
          <a:p>
            <a:pPr algn="ctr"/>
            <a:r>
              <a:rPr lang="fr-FR" sz="1800" dirty="0">
                <a:effectLst/>
                <a:latin typeface="Futura"/>
                <a:ea typeface="Calibri" panose="020F0502020204030204" pitchFamily="34" charset="0"/>
              </a:rPr>
              <a:t>BON MONTAGE </a:t>
            </a:r>
            <a:endParaRPr lang="fr-FR" sz="1800" dirty="0">
              <a:latin typeface="Futura"/>
            </a:endParaRPr>
          </a:p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A78F69-CC81-4ED0-A7CC-202AC315D3C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-27035" y="4353717"/>
            <a:ext cx="6413548" cy="77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07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645</Words>
  <Application>Microsoft Office PowerPoint</Application>
  <PresentationFormat>Grand écran</PresentationFormat>
  <Paragraphs>82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5</vt:i4>
      </vt:variant>
    </vt:vector>
  </HeadingPairs>
  <TitlesOfParts>
    <vt:vector size="18" baseType="lpstr">
      <vt:lpstr>Arial</vt:lpstr>
      <vt:lpstr>Calibri</vt:lpstr>
      <vt:lpstr>Calibri Light</vt:lpstr>
      <vt:lpstr>FUTURA</vt:lpstr>
      <vt:lpstr>FUTURA</vt:lpstr>
      <vt:lpstr>Thème Office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Louane BROSSET</dc:creator>
  <cp:lastModifiedBy>Louis OUVRARD</cp:lastModifiedBy>
  <cp:revision>54</cp:revision>
  <cp:lastPrinted>2024-01-10T08:56:11Z</cp:lastPrinted>
  <dcterms:created xsi:type="dcterms:W3CDTF">2023-04-06T13:57:57Z</dcterms:created>
  <dcterms:modified xsi:type="dcterms:W3CDTF">2024-01-10T09:13:45Z</dcterms:modified>
</cp:coreProperties>
</file>